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B20F7D2C-7F04-40A9-9AB4-98AF00062BB3}" type="datetimeFigureOut">
              <a:rPr lang="en-US" smtClean="0"/>
              <a:pPr/>
              <a:t>8/3/2022</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DAEC292D-A294-4EEF-981C-6F4657CCD824}"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20F7D2C-7F04-40A9-9AB4-98AF00062BB3}" type="datetimeFigureOut">
              <a:rPr lang="en-US" smtClean="0"/>
              <a:pPr/>
              <a:t>8/3/2022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AEC292D-A294-4EEF-981C-6F4657CCD82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B20F7D2C-7F04-40A9-9AB4-98AF00062BB3}" type="datetimeFigureOut">
              <a:rPr lang="en-US" smtClean="0"/>
              <a:pPr/>
              <a:t>8/3/2022</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DAEC292D-A294-4EEF-981C-6F4657CCD82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20F7D2C-7F04-40A9-9AB4-98AF00062BB3}" type="datetimeFigureOut">
              <a:rPr lang="en-US" smtClean="0"/>
              <a:pPr/>
              <a:t>8/3/2022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AEC292D-A294-4EEF-981C-6F4657CCD82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B20F7D2C-7F04-40A9-9AB4-98AF00062BB3}" type="datetimeFigureOut">
              <a:rPr lang="en-US" smtClean="0"/>
              <a:pPr/>
              <a:t>8/3/2022</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DAEC292D-A294-4EEF-981C-6F4657CCD824}"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B20F7D2C-7F04-40A9-9AB4-98AF00062BB3}" type="datetimeFigureOut">
              <a:rPr lang="en-US" smtClean="0"/>
              <a:pPr/>
              <a:t>8/3/2022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DAEC292D-A294-4EEF-981C-6F4657CCD82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B20F7D2C-7F04-40A9-9AB4-98AF00062BB3}" type="datetimeFigureOut">
              <a:rPr lang="en-US" smtClean="0"/>
              <a:pPr/>
              <a:t>8/3/2022</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DAEC292D-A294-4EEF-981C-6F4657CCD82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B20F7D2C-7F04-40A9-9AB4-98AF00062BB3}" type="datetimeFigureOut">
              <a:rPr lang="en-US" smtClean="0"/>
              <a:pPr/>
              <a:t>8/3/2022</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DAEC292D-A294-4EEF-981C-6F4657CCD82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B20F7D2C-7F04-40A9-9AB4-98AF00062BB3}" type="datetimeFigureOut">
              <a:rPr lang="en-US" smtClean="0"/>
              <a:pPr/>
              <a:t>8/3/2022</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DAEC292D-A294-4EEF-981C-6F4657CCD82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B20F7D2C-7F04-40A9-9AB4-98AF00062BB3}" type="datetimeFigureOut">
              <a:rPr lang="en-US" smtClean="0"/>
              <a:pPr/>
              <a:t>8/3/2022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DAEC292D-A294-4EEF-981C-6F4657CCD82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B20F7D2C-7F04-40A9-9AB4-98AF00062BB3}" type="datetimeFigureOut">
              <a:rPr lang="en-US" smtClean="0"/>
              <a:pPr/>
              <a:t>8/3/2022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DAEC292D-A294-4EEF-981C-6F4657CCD824}"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B20F7D2C-7F04-40A9-9AB4-98AF00062BB3}" type="datetimeFigureOut">
              <a:rPr lang="en-US" smtClean="0"/>
              <a:pPr/>
              <a:t>8/3/2022</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DAEC292D-A294-4EEF-981C-6F4657CCD82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1340769"/>
            <a:ext cx="7846640" cy="2259682"/>
          </a:xfrm>
        </p:spPr>
        <p:txBody>
          <a:bodyPr>
            <a:normAutofit fontScale="90000"/>
          </a:bodyPr>
          <a:lstStyle/>
          <a:p>
            <a:r>
              <a:rPr lang="en-US" b="1" dirty="0"/>
              <a:t>3rd Party Manufacturing Pharmaceuticals in India: A Comprehensive Overview.</a:t>
            </a:r>
            <a:br>
              <a:rPr lang="en-US" b="1" dirty="0"/>
            </a:b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Contact Us</a:t>
            </a:r>
            <a:endParaRPr lang="en-US" dirty="0"/>
          </a:p>
        </p:txBody>
      </p:sp>
      <p:sp>
        <p:nvSpPr>
          <p:cNvPr id="3" name="Content Placeholder 2"/>
          <p:cNvSpPr>
            <a:spLocks noGrp="1"/>
          </p:cNvSpPr>
          <p:nvPr>
            <p:ph idx="1"/>
          </p:nvPr>
        </p:nvSpPr>
        <p:spPr/>
        <p:txBody>
          <a:bodyPr>
            <a:normAutofit/>
          </a:bodyPr>
          <a:lstStyle/>
          <a:p>
            <a:r>
              <a:rPr lang="en-US" dirty="0" smtClean="0"/>
              <a:t>Contact Nos.:+91-7009299779</a:t>
            </a:r>
          </a:p>
          <a:p>
            <a:pPr>
              <a:buNone/>
            </a:pPr>
            <a:r>
              <a:rPr lang="en-US" dirty="0" smtClean="0"/>
              <a:t>                       +91-8872789801</a:t>
            </a:r>
          </a:p>
          <a:p>
            <a:pPr>
              <a:buNone/>
            </a:pPr>
            <a:endParaRPr lang="en-US" dirty="0" smtClean="0"/>
          </a:p>
          <a:p>
            <a:pPr>
              <a:buNone/>
            </a:pPr>
            <a:r>
              <a:rPr lang="en-US" dirty="0" smtClean="0"/>
              <a:t>    E-Mail:-</a:t>
            </a:r>
            <a:r>
              <a:rPr lang="en-US" u="sng" dirty="0" smtClean="0"/>
              <a:t>info@vtvformulations.com</a:t>
            </a:r>
          </a:p>
          <a:p>
            <a:pPr>
              <a:buNone/>
            </a:pPr>
            <a:r>
              <a:rPr lang="en-US" dirty="0" smtClean="0"/>
              <a:t>               :-</a:t>
            </a:r>
            <a:r>
              <a:rPr lang="en-US" u="sng" dirty="0" smtClean="0"/>
              <a:t>sales@vtvformulations.com</a:t>
            </a:r>
          </a:p>
          <a:p>
            <a:pPr>
              <a:buNone/>
            </a:pPr>
            <a:r>
              <a:rPr lang="en-US" dirty="0" smtClean="0"/>
              <a:t>               :- </a:t>
            </a:r>
            <a:r>
              <a:rPr lang="en-US" u="sng" dirty="0" smtClean="0"/>
              <a:t>vtvformulations@gmail.com</a:t>
            </a:r>
          </a:p>
          <a:p>
            <a:pPr>
              <a:buNone/>
            </a:pPr>
            <a:endParaRPr lang="en-US" dirty="0" smtClean="0"/>
          </a:p>
          <a:p>
            <a:pPr>
              <a:buNone/>
            </a:pPr>
            <a:r>
              <a:rPr lang="en-US" dirty="0" smtClean="0"/>
              <a:t>     </a:t>
            </a:r>
            <a:r>
              <a:rPr lang="en-US" u="sng" dirty="0" smtClean="0"/>
              <a:t>www.vtvformulations.com</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a:t>Pharmaceuticals are the most-trusted products in the world. These medicines help people live healthier lives. However, these pharmaceuticals are expensive to produce and distribute. This is why many pharmaceutical companies depend on third party manufacturing to make their drugs cheaper for their customers. India has emerged as a leading manufacturer of pharmaceutical products for international markets because of its lower production costs. In this article, we'll go over what third party manufacturing is, how it's accomplished in India, and its benefits. Here are some ways third party manufacturing can benefit your business.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The </a:t>
            </a:r>
            <a:r>
              <a:rPr lang="en-US" b="1" dirty="0" smtClean="0"/>
              <a:t>Scope </a:t>
            </a:r>
            <a:r>
              <a:rPr lang="en-US" b="1" dirty="0"/>
              <a:t>of the </a:t>
            </a:r>
            <a:r>
              <a:rPr lang="en-US" b="1" dirty="0" smtClean="0"/>
              <a:t>Problem</a:t>
            </a:r>
            <a:r>
              <a:rPr lang="en-US" b="1" dirty="0"/>
              <a:t/>
            </a:r>
            <a:br>
              <a:rPr lang="en-US" b="1" dirty="0"/>
            </a:br>
            <a:endParaRPr lang="en-US" dirty="0"/>
          </a:p>
        </p:txBody>
      </p:sp>
      <p:sp>
        <p:nvSpPr>
          <p:cNvPr id="3" name="Content Placeholder 2"/>
          <p:cNvSpPr>
            <a:spLocks noGrp="1"/>
          </p:cNvSpPr>
          <p:nvPr>
            <p:ph idx="1"/>
          </p:nvPr>
        </p:nvSpPr>
        <p:spPr/>
        <p:txBody>
          <a:bodyPr>
            <a:normAutofit/>
          </a:bodyPr>
          <a:lstStyle/>
          <a:p>
            <a:r>
              <a:rPr lang="en-US" dirty="0"/>
              <a:t>Companies who manufacture pharmaceuticals need to do so at very high standards. There are strict guidelines for the manufacturing process and any deviations from these guidelines could lead to a recall. For this reason, pharmaceutical companies tend to be vertically integrated. They own their production facilities and have control over the entire process. However, there is one issue with this: it leads to higher production costs and increased inventory levels.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This is one of the key reasons why many pharmaceutical companies rely on third party manufacturing: it reduces production costs by outsourcing one part of the process to another company that specializes in that area (like India). It also helps companies reduce inventory levels - which means less money sitting around waiting for something to happen - and decreases risk factors associated with an investment because their products are now being made by different companies with different risks attached.</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The </a:t>
            </a:r>
            <a:r>
              <a:rPr lang="en-US" b="1" dirty="0"/>
              <a:t>benefits of 3rd party manufacturing</a:t>
            </a:r>
            <a:br>
              <a:rPr lang="en-US" b="1" dirty="0"/>
            </a:br>
            <a:endParaRPr lang="en-US" dirty="0"/>
          </a:p>
        </p:txBody>
      </p:sp>
      <p:sp>
        <p:nvSpPr>
          <p:cNvPr id="3" name="Content Placeholder 2"/>
          <p:cNvSpPr>
            <a:spLocks noGrp="1"/>
          </p:cNvSpPr>
          <p:nvPr>
            <p:ph idx="1"/>
          </p:nvPr>
        </p:nvSpPr>
        <p:spPr/>
        <p:txBody>
          <a:bodyPr>
            <a:normAutofit fontScale="92500" lnSpcReduction="10000"/>
          </a:bodyPr>
          <a:lstStyle/>
          <a:p>
            <a:r>
              <a:rPr lang="en-US" dirty="0"/>
              <a:t>3rd party manufacturing can have a number of benefits for your company. One of the biggest benefits is the fact that you can sell a product at a lower price due to reduced production costs. This has made India a hotspot for pharmaceutical companies because it's one of the cheapest places to make drugs. Additionally, 3rd party manufacturing provides an opportunity for you to gain access to markets you wouldn't be able to access with your own manufacturing capacity. If there's a drug shortage in India, for example, you could use 3rd party manufacturing as a workaround by outsourcing your production capacity there.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a:t>One of the most important benefits of 3rd party manufacturing is the ability to focus on your core competencies. Many companies might feel pressured into building their own factories and producing their products in-house when they don't have the expertise or cash flow necessary for that level of commitment. With 3rd party manufacturing, you're able to outsource these responsibilities and only worry about designing and marketing your products instead. You still get all the benefits of having an established company without having to deal with expensive internal operations!</a:t>
            </a:r>
          </a:p>
          <a:p>
            <a:r>
              <a:rPr lang="en-US" dirty="0" smtClean="0"/>
              <a:t/>
            </a:r>
            <a:br>
              <a:rPr lang="en-US" dirty="0" smtClean="0"/>
            </a:b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Why </a:t>
            </a:r>
            <a:r>
              <a:rPr lang="en-US" b="1" dirty="0"/>
              <a:t>go with a 3rd party manufacturer in India?</a:t>
            </a:r>
            <a:br>
              <a:rPr lang="en-US" b="1" dirty="0"/>
            </a:br>
            <a:endParaRPr lang="en-US" dirty="0"/>
          </a:p>
        </p:txBody>
      </p:sp>
      <p:sp>
        <p:nvSpPr>
          <p:cNvPr id="3" name="Content Placeholder 2"/>
          <p:cNvSpPr>
            <a:spLocks noGrp="1"/>
          </p:cNvSpPr>
          <p:nvPr>
            <p:ph idx="1"/>
          </p:nvPr>
        </p:nvSpPr>
        <p:spPr/>
        <p:txBody>
          <a:bodyPr>
            <a:normAutofit fontScale="85000" lnSpcReduction="20000"/>
          </a:bodyPr>
          <a:lstStyle/>
          <a:p>
            <a:r>
              <a:rPr lang="en-US" dirty="0"/>
              <a:t>If you're an international company, 3rd party manufacturing will help you lower your production costs. Many pharmaceutical companies outsource their manufacturing to India because it has cheaper labor rates than other countries. When you outsource to India, you'll save between 30-to-90 percent on production costs. This means that all of the profits generated by the drug can go to marketing and distribution. Indian markets are accessible so you can easily reach your customers. You don't have to worry about your customer statistics because they are already there waiting for you.</a:t>
            </a:r>
          </a:p>
          <a:p>
            <a:r>
              <a:rPr lang="en-US" dirty="0"/>
              <a:t>3rd party manufacturing is a great way to increase profitability because companies can focus on what they do best-marketing and distribution-instead of trying to produce drugs themselves at a higher cost.</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Steps </a:t>
            </a:r>
            <a:r>
              <a:rPr lang="en-US" b="1" dirty="0"/>
              <a:t>for finding a qualified 3rd party manufacturer</a:t>
            </a:r>
            <a:br>
              <a:rPr lang="en-US" b="1" dirty="0"/>
            </a:br>
            <a:endParaRPr lang="en-US" dirty="0"/>
          </a:p>
        </p:txBody>
      </p:sp>
      <p:sp>
        <p:nvSpPr>
          <p:cNvPr id="3" name="Content Placeholder 2"/>
          <p:cNvSpPr>
            <a:spLocks noGrp="1"/>
          </p:cNvSpPr>
          <p:nvPr>
            <p:ph idx="1"/>
          </p:nvPr>
        </p:nvSpPr>
        <p:spPr/>
        <p:txBody>
          <a:bodyPr/>
          <a:lstStyle/>
          <a:p>
            <a:r>
              <a:rPr lang="en-US" dirty="0"/>
              <a:t>Find companies that are qualified to produce pharmaceutical drugs</a:t>
            </a:r>
          </a:p>
          <a:p>
            <a:r>
              <a:rPr lang="en-US" dirty="0"/>
              <a:t>Evaluate the services they provide</a:t>
            </a:r>
          </a:p>
          <a:p>
            <a:r>
              <a:rPr lang="en-US" dirty="0"/>
              <a:t>Contact them for a quote</a:t>
            </a:r>
          </a:p>
          <a:p>
            <a:r>
              <a:rPr lang="en-US" dirty="0"/>
              <a:t>Send them your product specifications</a:t>
            </a:r>
          </a:p>
          <a:p>
            <a:r>
              <a:rPr lang="en-US" dirty="0"/>
              <a:t>Negotiate the final price with them</a:t>
            </a:r>
          </a:p>
          <a:p>
            <a:r>
              <a:rPr lang="en-US" dirty="0"/>
              <a:t>Draw up a contract with them</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Conclusion</a:t>
            </a:r>
            <a:br>
              <a:rPr lang="en-US" b="1" dirty="0"/>
            </a:br>
            <a:endParaRPr lang="en-US" dirty="0"/>
          </a:p>
        </p:txBody>
      </p:sp>
      <p:sp>
        <p:nvSpPr>
          <p:cNvPr id="3" name="Content Placeholder 2"/>
          <p:cNvSpPr>
            <a:spLocks noGrp="1"/>
          </p:cNvSpPr>
          <p:nvPr>
            <p:ph idx="1"/>
          </p:nvPr>
        </p:nvSpPr>
        <p:spPr/>
        <p:txBody>
          <a:bodyPr>
            <a:normAutofit fontScale="85000" lnSpcReduction="20000"/>
          </a:bodyPr>
          <a:lstStyle/>
          <a:p>
            <a:r>
              <a:rPr lang="en-US" dirty="0"/>
              <a:t>3rd party manufacturing in India is becoming a popular option for the pharmaceutical industry. The Indian pharmaceutical industry has grown significantly over the years and many pharmaceutical companies are now looking for ways to increase their margins by outsourcing their production to India. There are many benefits to outsourcing your production to India, including cost savings, tax benefits, and much more. To find your qualified 3rd party manufacturer in India, follow these steps.</a:t>
            </a:r>
          </a:p>
          <a:p>
            <a:r>
              <a:rPr lang="en-US" dirty="0"/>
              <a:t>Determine the volume of production</a:t>
            </a:r>
          </a:p>
          <a:p>
            <a:r>
              <a:rPr lang="en-US" dirty="0"/>
              <a:t>Determine the type of product</a:t>
            </a:r>
          </a:p>
          <a:p>
            <a:r>
              <a:rPr lang="en-US" dirty="0"/>
              <a:t>Determine the desired delivery time</a:t>
            </a:r>
          </a:p>
          <a:p>
            <a:r>
              <a:rPr lang="en-US" dirty="0"/>
              <a:t>Determine the product quality</a:t>
            </a:r>
          </a:p>
          <a:p>
            <a:r>
              <a:rPr lang="en-US" dirty="0"/>
              <a:t>Define your budget</a:t>
            </a:r>
          </a:p>
          <a:p>
            <a:r>
              <a:rPr lang="en-US" dirty="0"/>
              <a:t>Evaluate your options</a:t>
            </a: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TotalTime>
  <Words>785</Words>
  <Application>Microsoft Office PowerPoint</Application>
  <PresentationFormat>On-screen Show (4:3)</PresentationFormat>
  <Paragraphs>36</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Opulent</vt:lpstr>
      <vt:lpstr>3rd Party Manufacturing Pharmaceuticals in India: A Comprehensive Overview. </vt:lpstr>
      <vt:lpstr>Slide 2</vt:lpstr>
      <vt:lpstr>The Scope of the Problem </vt:lpstr>
      <vt:lpstr>Slide 4</vt:lpstr>
      <vt:lpstr>                                                                                The benefits of 3rd party manufacturing </vt:lpstr>
      <vt:lpstr>Slide 6</vt:lpstr>
      <vt:lpstr> Why go with a 3rd party manufacturer in India? </vt:lpstr>
      <vt:lpstr> Steps for finding a qualified 3rd party manufacturer </vt:lpstr>
      <vt:lpstr>Conclusion </vt:lpstr>
      <vt:lpstr>Contact Us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3rd Party Manufacturing Pharmaceuticals in India: A Comprehensive Overview.</dc:title>
  <dc:creator>Acer</dc:creator>
  <cp:lastModifiedBy>Acer</cp:lastModifiedBy>
  <cp:revision>2</cp:revision>
  <dcterms:created xsi:type="dcterms:W3CDTF">2022-08-03T06:36:36Z</dcterms:created>
  <dcterms:modified xsi:type="dcterms:W3CDTF">2022-08-03T06:46:37Z</dcterms:modified>
</cp:coreProperties>
</file>