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B936C12-A74B-43B3-B70E-0D8724490BB1}" type="datetimeFigureOut">
              <a:rPr lang="en-US" smtClean="0"/>
              <a:t>8/20/2022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E7C0946-9A99-4E96-BED4-E9EA01B8109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936C12-A74B-43B3-B70E-0D8724490BB1}"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C0946-9A99-4E96-BED4-E9EA01B810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936C12-A74B-43B3-B70E-0D8724490BB1}"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C0946-9A99-4E96-BED4-E9EA01B810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B936C12-A74B-43B3-B70E-0D8724490BB1}" type="datetimeFigureOut">
              <a:rPr lang="en-US" smtClean="0"/>
              <a:t>8/20/2022</a:t>
            </a:fld>
            <a:endParaRPr lang="en-US"/>
          </a:p>
        </p:txBody>
      </p:sp>
      <p:sp>
        <p:nvSpPr>
          <p:cNvPr id="9" name="Slide Number Placeholder 8"/>
          <p:cNvSpPr>
            <a:spLocks noGrp="1"/>
          </p:cNvSpPr>
          <p:nvPr>
            <p:ph type="sldNum" sz="quarter" idx="15"/>
          </p:nvPr>
        </p:nvSpPr>
        <p:spPr/>
        <p:txBody>
          <a:bodyPr rtlCol="0"/>
          <a:lstStyle/>
          <a:p>
            <a:fld id="{0E7C0946-9A99-4E96-BED4-E9EA01B8109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B936C12-A74B-43B3-B70E-0D8724490BB1}" type="datetimeFigureOut">
              <a:rPr lang="en-US" smtClean="0"/>
              <a:t>8/20/2022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E7C0946-9A99-4E96-BED4-E9EA01B8109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B936C12-A74B-43B3-B70E-0D8724490BB1}" type="datetimeFigureOut">
              <a:rPr lang="en-US" smtClean="0"/>
              <a:t>8/20/2022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C0946-9A99-4E96-BED4-E9EA01B8109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B936C12-A74B-43B3-B70E-0D8724490BB1}" type="datetimeFigureOut">
              <a:rPr lang="en-US" smtClean="0"/>
              <a:t>8/20/2022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7C0946-9A99-4E96-BED4-E9EA01B8109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B936C12-A74B-43B3-B70E-0D8724490BB1}" type="datetimeFigureOut">
              <a:rPr lang="en-US" smtClean="0"/>
              <a:t>8/20/2022</a:t>
            </a:fld>
            <a:endParaRPr lang="en-US"/>
          </a:p>
        </p:txBody>
      </p:sp>
      <p:sp>
        <p:nvSpPr>
          <p:cNvPr id="7" name="Slide Number Placeholder 6"/>
          <p:cNvSpPr>
            <a:spLocks noGrp="1"/>
          </p:cNvSpPr>
          <p:nvPr>
            <p:ph type="sldNum" sz="quarter" idx="11"/>
          </p:nvPr>
        </p:nvSpPr>
        <p:spPr/>
        <p:txBody>
          <a:bodyPr rtlCol="0"/>
          <a:lstStyle/>
          <a:p>
            <a:fld id="{0E7C0946-9A99-4E96-BED4-E9EA01B8109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36C12-A74B-43B3-B70E-0D8724490BB1}" type="datetimeFigureOut">
              <a:rPr lang="en-US" smtClean="0"/>
              <a:t>8/20/2022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7C0946-9A99-4E96-BED4-E9EA01B810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B936C12-A74B-43B3-B70E-0D8724490BB1}" type="datetimeFigureOut">
              <a:rPr lang="en-US" smtClean="0"/>
              <a:t>8/20/2022</a:t>
            </a:fld>
            <a:endParaRPr lang="en-US"/>
          </a:p>
        </p:txBody>
      </p:sp>
      <p:sp>
        <p:nvSpPr>
          <p:cNvPr id="22" name="Slide Number Placeholder 21"/>
          <p:cNvSpPr>
            <a:spLocks noGrp="1"/>
          </p:cNvSpPr>
          <p:nvPr>
            <p:ph type="sldNum" sz="quarter" idx="15"/>
          </p:nvPr>
        </p:nvSpPr>
        <p:spPr/>
        <p:txBody>
          <a:bodyPr rtlCol="0"/>
          <a:lstStyle/>
          <a:p>
            <a:fld id="{0E7C0946-9A99-4E96-BED4-E9EA01B8109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B936C12-A74B-43B3-B70E-0D8724490BB1}" type="datetimeFigureOut">
              <a:rPr lang="en-US" smtClean="0"/>
              <a:t>8/20/2022</a:t>
            </a:fld>
            <a:endParaRPr lang="en-US"/>
          </a:p>
        </p:txBody>
      </p:sp>
      <p:sp>
        <p:nvSpPr>
          <p:cNvPr id="18" name="Slide Number Placeholder 17"/>
          <p:cNvSpPr>
            <a:spLocks noGrp="1"/>
          </p:cNvSpPr>
          <p:nvPr>
            <p:ph type="sldNum" sz="quarter" idx="11"/>
          </p:nvPr>
        </p:nvSpPr>
        <p:spPr/>
        <p:txBody>
          <a:bodyPr rtlCol="0"/>
          <a:lstStyle/>
          <a:p>
            <a:fld id="{0E7C0946-9A99-4E96-BED4-E9EA01B8109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936C12-A74B-43B3-B70E-0D8724490BB1}" type="datetimeFigureOut">
              <a:rPr lang="en-US" smtClean="0"/>
              <a:t>8/20/2022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E7C0946-9A99-4E96-BED4-E9EA01B810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Top </a:t>
            </a:r>
            <a:r>
              <a:rPr lang="en-US" b="1" dirty="0"/>
              <a:t>5 Reasons to Choose a Capsule Manufacturer in India.</a:t>
            </a:r>
            <a:br>
              <a:rPr lang="en-US" b="1"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a:t>The first reason to choose a capsule manufacturer in India is the cost. Capsule manufacturers in India are highly skilled and competitively priced for pharmaceuticals.</a:t>
            </a:r>
          </a:p>
          <a:p>
            <a:r>
              <a:rPr lang="en-US" dirty="0"/>
              <a:t>The second reason to choose a capsule manufacturer in India is the company's professionalism. Whether you need an extruded or flat-pressed capsule, they'll make sure it gets done with precision and efficiency.</a:t>
            </a:r>
          </a:p>
          <a:p>
            <a:r>
              <a:rPr lang="en-US" dirty="0"/>
              <a:t>The third reason to choose a capsule manufacturer in India is the quality of their products. Capsules manufactured here are inspected before shipping and can be custom designed for your needs.</a:t>
            </a:r>
          </a:p>
          <a:p>
            <a:r>
              <a:rPr lang="en-US" dirty="0"/>
              <a:t>The fourth reason to choose a capsule manufacturer in India is their availability of raw materials. Here, you can find all sorts of shapes, sizes, colors, flavors, and textures for your capsules.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a:t>
            </a:r>
            <a:r>
              <a:rPr lang="en-US" b="1" dirty="0"/>
              <a:t>choose a capsule manufacturer in India?</a:t>
            </a:r>
            <a:br>
              <a:rPr lang="en-US" b="1" dirty="0"/>
            </a:br>
            <a:endParaRPr lang="en-US" dirty="0"/>
          </a:p>
        </p:txBody>
      </p:sp>
      <p:sp>
        <p:nvSpPr>
          <p:cNvPr id="3" name="Content Placeholder 2"/>
          <p:cNvSpPr>
            <a:spLocks noGrp="1"/>
          </p:cNvSpPr>
          <p:nvPr>
            <p:ph sz="quarter" idx="1"/>
          </p:nvPr>
        </p:nvSpPr>
        <p:spPr/>
        <p:txBody>
          <a:bodyPr>
            <a:normAutofit/>
          </a:bodyPr>
          <a:lstStyle/>
          <a:p>
            <a:r>
              <a:rPr lang="en-US" dirty="0"/>
              <a:t>Capsule manufacturers in India are highly skilled and competitively priced for pharmaceuticals. They can create an extruded or flat-pressed capsule of any size, shape, color, flavor, or texture you desire. They also offer fast turnaround times and can inspect their products before shipping. Additionally, they have access to all of the raw materials you need. If you're looking for a great manufacturer with quick turnaround times at an affordable price point, consider one found in India!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The </a:t>
            </a:r>
            <a:r>
              <a:rPr lang="en-US" b="1" dirty="0"/>
              <a:t>cost of capsules from a capsule manufacturer in India is lower</a:t>
            </a:r>
            <a:br>
              <a:rPr lang="en-US" b="1" dirty="0"/>
            </a:br>
            <a:endParaRPr lang="en-US" dirty="0"/>
          </a:p>
        </p:txBody>
      </p:sp>
      <p:sp>
        <p:nvSpPr>
          <p:cNvPr id="3" name="Content Placeholder 2"/>
          <p:cNvSpPr>
            <a:spLocks noGrp="1"/>
          </p:cNvSpPr>
          <p:nvPr>
            <p:ph sz="quarter" idx="1"/>
          </p:nvPr>
        </p:nvSpPr>
        <p:spPr/>
        <p:txBody>
          <a:bodyPr>
            <a:normAutofit/>
          </a:bodyPr>
          <a:lstStyle/>
          <a:p>
            <a:r>
              <a:rPr lang="en-US" dirty="0"/>
              <a:t>The cost of capsules from a capsule manufacturer in India is lower than it would be anywhere else. For example, some companies might charge you $2.00 per 1000 capsules, but a company in India charges only $1.50 per 1000 capsules. This price difference adds up over time and can lead to huge savings for your company when they make their own supply of capsules.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professional services of a capsule manufacturer in India</a:t>
            </a:r>
            <a:br>
              <a:rPr lang="en-US" b="1" dirty="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If you're looking for a capsule manufacturer in India, you'll find that they offer excellent rates and quality service. Capsule manufacturers in India are highly skilled and competitively priced to handle pharmaceuticals such as capsules. And if you need an extruded or flat-pressed capsule, they'll make sure it gets done with precision and efficiency. If you're looking for a capsule manufacturer in India, their professionalism will shine through. They inspect all capsules before shipping and can be custom designed for your needs. Not only does the company provide high-quality goods but also has available raw materials such as shapes, sizes, colors, flavors, and textures. So if you're looking for an excellent capsule manufacturer with great prices, look no further than one found in India!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quality of the products from a capsule manufacturer in India</a:t>
            </a:r>
            <a:br>
              <a:rPr lang="en-US" b="1" dirty="0"/>
            </a:br>
            <a:endParaRPr lang="en-US" dirty="0"/>
          </a:p>
        </p:txBody>
      </p:sp>
      <p:sp>
        <p:nvSpPr>
          <p:cNvPr id="3" name="Content Placeholder 2"/>
          <p:cNvSpPr>
            <a:spLocks noGrp="1"/>
          </p:cNvSpPr>
          <p:nvPr>
            <p:ph sz="quarter" idx="1"/>
          </p:nvPr>
        </p:nvSpPr>
        <p:spPr/>
        <p:txBody>
          <a:bodyPr/>
          <a:lstStyle/>
          <a:p>
            <a:r>
              <a:rPr lang="en-US" dirty="0"/>
              <a:t>The quality of the products from a capsule manufacturer in India is the reason why you should choose them. The capsules manufactured here are inspected before shipping and can be custom designed for your needs. If you're looking for an excellent capsule manufacturer with great prices, look no further than VTV Formulations!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availability of raw materials from a capsule manufacturer in India</a:t>
            </a:r>
            <a:br>
              <a:rPr lang="en-US" b="1" dirty="0"/>
            </a:br>
            <a:endParaRPr lang="en-US" dirty="0"/>
          </a:p>
        </p:txBody>
      </p:sp>
      <p:sp>
        <p:nvSpPr>
          <p:cNvPr id="3" name="Content Placeholder 2"/>
          <p:cNvSpPr>
            <a:spLocks noGrp="1"/>
          </p:cNvSpPr>
          <p:nvPr>
            <p:ph sz="quarter" idx="1"/>
          </p:nvPr>
        </p:nvSpPr>
        <p:spPr/>
        <p:txBody>
          <a:bodyPr/>
          <a:lstStyle/>
          <a:p>
            <a:r>
              <a:rPr lang="en-US" dirty="0"/>
              <a:t>The fourth reason to choose a capsule manufacturer in India is their availability of raw materials. Here, you can find all sorts of shapes, sizes, colors, flavors, and textures for your capsules. This is really great if you want to create custom-made or personalized pills.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Conclusion</a:t>
            </a:r>
            <a:br>
              <a:rPr lang="en-US" b="1" dirty="0"/>
            </a:br>
            <a:endParaRPr lang="en-US" dirty="0"/>
          </a:p>
        </p:txBody>
      </p:sp>
      <p:sp>
        <p:nvSpPr>
          <p:cNvPr id="3" name="Content Placeholder 2"/>
          <p:cNvSpPr>
            <a:spLocks noGrp="1"/>
          </p:cNvSpPr>
          <p:nvPr>
            <p:ph sz="quarter" idx="1"/>
          </p:nvPr>
        </p:nvSpPr>
        <p:spPr/>
        <p:txBody>
          <a:bodyPr>
            <a:normAutofit/>
          </a:bodyPr>
          <a:lstStyle/>
          <a:p>
            <a:r>
              <a:rPr lang="en-US" dirty="0"/>
              <a:t>Capsules are a great way to consume a concentrated dose of a medication or supplement, and there are certain qualities that should be taken into account when choosing a capsule manufacturer. For instance, the cost should not be the only factor to consider, but the quality should also be taken into account. If you are interested in learning more about the best capsule manufacturers in India, then this blog post will be able to help you.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Conatct</a:t>
            </a:r>
            <a:r>
              <a:rPr lang="en-US" dirty="0" smtClean="0"/>
              <a:t> Us:</a:t>
            </a:r>
            <a:endParaRPr lang="en-US" dirty="0"/>
          </a:p>
        </p:txBody>
      </p:sp>
      <p:sp>
        <p:nvSpPr>
          <p:cNvPr id="3" name="Content Placeholder 2"/>
          <p:cNvSpPr>
            <a:spLocks noGrp="1"/>
          </p:cNvSpPr>
          <p:nvPr>
            <p:ph sz="quarter" idx="1"/>
          </p:nvPr>
        </p:nvSpPr>
        <p:spPr/>
        <p:txBody>
          <a:bodyPr>
            <a:normAutofit/>
          </a:bodyPr>
          <a:lstStyle/>
          <a:p>
            <a:r>
              <a:rPr lang="en-US" dirty="0" smtClean="0"/>
              <a:t>Contact Nos.:+91-7009299779</a:t>
            </a:r>
          </a:p>
          <a:p>
            <a:pPr>
              <a:buNone/>
            </a:pPr>
            <a:r>
              <a:rPr lang="en-US" dirty="0" smtClean="0"/>
              <a:t>                       +91-8872789801</a:t>
            </a:r>
          </a:p>
          <a:p>
            <a:pPr>
              <a:buNone/>
            </a:pPr>
            <a:endParaRPr lang="en-US" dirty="0" smtClean="0"/>
          </a:p>
          <a:p>
            <a:pPr>
              <a:buNone/>
            </a:pPr>
            <a:r>
              <a:rPr lang="en-US" dirty="0" smtClean="0"/>
              <a:t>    E-Mail:-</a:t>
            </a:r>
            <a:r>
              <a:rPr lang="en-US" u="sng" dirty="0" smtClean="0"/>
              <a:t>info@vtvformulations.com</a:t>
            </a:r>
          </a:p>
          <a:p>
            <a:pPr>
              <a:buNone/>
            </a:pPr>
            <a:r>
              <a:rPr lang="en-US" dirty="0" smtClean="0"/>
              <a:t>               :-</a:t>
            </a:r>
            <a:r>
              <a:rPr lang="en-US" u="sng" dirty="0" smtClean="0"/>
              <a:t>sales@vtvformulations.com</a:t>
            </a:r>
          </a:p>
          <a:p>
            <a:pPr>
              <a:buNone/>
            </a:pPr>
            <a:r>
              <a:rPr lang="en-US" dirty="0" smtClean="0"/>
              <a:t>               :- </a:t>
            </a:r>
            <a:r>
              <a:rPr lang="en-US" u="sng" dirty="0" smtClean="0"/>
              <a:t>vtvformulations@gmail.com</a:t>
            </a:r>
          </a:p>
          <a:p>
            <a:pPr>
              <a:buNone/>
            </a:pPr>
            <a:endParaRPr lang="en-US" dirty="0" smtClean="0"/>
          </a:p>
          <a:p>
            <a:pPr>
              <a:buNone/>
            </a:pPr>
            <a:r>
              <a:rPr lang="en-US" dirty="0" smtClean="0"/>
              <a:t>     </a:t>
            </a:r>
            <a:r>
              <a:rPr lang="en-US" u="sng" dirty="0" smtClean="0"/>
              <a:t>www.vtvformulations.com</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TotalTime>
  <Words>646</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 Top 5 Reasons to Choose a Capsule Manufacturer in India. </vt:lpstr>
      <vt:lpstr>Slide 2</vt:lpstr>
      <vt:lpstr> Why choose a capsule manufacturer in India? </vt:lpstr>
      <vt:lpstr>  The cost of capsules from a capsule manufacturer in India is lower </vt:lpstr>
      <vt:lpstr> The professional services of a capsule manufacturer in India </vt:lpstr>
      <vt:lpstr> The quality of the products from a capsule manufacturer in India </vt:lpstr>
      <vt:lpstr> The availability of raw materials from a capsule manufacturer in India </vt:lpstr>
      <vt:lpstr>Conclusion </vt:lpstr>
      <vt:lpstr>Conatct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Top 5 Reasons to Choose a Capsule Manufacturer in India. </dc:title>
  <dc:creator>Acer</dc:creator>
  <cp:lastModifiedBy>Acer</cp:lastModifiedBy>
  <cp:revision>1</cp:revision>
  <dcterms:created xsi:type="dcterms:W3CDTF">2022-08-20T10:41:13Z</dcterms:created>
  <dcterms:modified xsi:type="dcterms:W3CDTF">2022-08-20T10:46:18Z</dcterms:modified>
</cp:coreProperties>
</file>