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7C91A7E-62D3-4573-ABD8-CDAF7394B7A0}" type="datetimeFigureOut">
              <a:rPr lang="en-US" smtClean="0"/>
              <a:t>8/20/2022</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6EF4110D-9656-42D1-891A-9EAC672FD6C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C91A7E-62D3-4573-ABD8-CDAF7394B7A0}" type="datetimeFigureOut">
              <a:rPr lang="en-US" smtClean="0"/>
              <a:t>8/20/2022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F4110D-9656-42D1-891A-9EAC672FD6C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C91A7E-62D3-4573-ABD8-CDAF7394B7A0}" type="datetimeFigureOut">
              <a:rPr lang="en-US" smtClean="0"/>
              <a:t>8/20/2022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F4110D-9656-42D1-891A-9EAC672FD6C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7C91A7E-62D3-4573-ABD8-CDAF7394B7A0}" type="datetimeFigureOut">
              <a:rPr lang="en-US" smtClean="0"/>
              <a:t>8/20/2022</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6EF4110D-9656-42D1-891A-9EAC672FD6C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7C91A7E-62D3-4573-ABD8-CDAF7394B7A0}" type="datetimeFigureOut">
              <a:rPr lang="en-US" smtClean="0"/>
              <a:t>8/20/2022</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6EF4110D-9656-42D1-891A-9EAC672FD6CC}"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7C91A7E-62D3-4573-ABD8-CDAF7394B7A0}" type="datetimeFigureOut">
              <a:rPr lang="en-US" smtClean="0"/>
              <a:t>8/20/2022</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6EF4110D-9656-42D1-891A-9EAC672FD6C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7C91A7E-62D3-4573-ABD8-CDAF7394B7A0}" type="datetimeFigureOut">
              <a:rPr lang="en-US" smtClean="0"/>
              <a:t>8/20/2022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6EF4110D-9656-42D1-891A-9EAC672FD6CC}"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7C91A7E-62D3-4573-ABD8-CDAF7394B7A0}" type="datetimeFigureOut">
              <a:rPr lang="en-US" smtClean="0"/>
              <a:t>8/20/2022</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F4110D-9656-42D1-891A-9EAC672FD6C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7C91A7E-62D3-4573-ABD8-CDAF7394B7A0}" type="datetimeFigureOut">
              <a:rPr lang="en-US" smtClean="0"/>
              <a:t>8/20/2022</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F4110D-9656-42D1-891A-9EAC672FD6C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7C91A7E-62D3-4573-ABD8-CDAF7394B7A0}" type="datetimeFigureOut">
              <a:rPr lang="en-US" smtClean="0"/>
              <a:t>8/20/2022</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F4110D-9656-42D1-891A-9EAC672FD6C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7C91A7E-62D3-4573-ABD8-CDAF7394B7A0}" type="datetimeFigureOut">
              <a:rPr lang="en-US" smtClean="0"/>
              <a:t>8/20/2022</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6EF4110D-9656-42D1-891A-9EAC672FD6CC}"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7C91A7E-62D3-4573-ABD8-CDAF7394B7A0}" type="datetimeFigureOut">
              <a:rPr lang="en-US" smtClean="0"/>
              <a:t>8/20/2022</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6EF4110D-9656-42D1-891A-9EAC672FD6CC}"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268761"/>
            <a:ext cx="7846640" cy="2331690"/>
          </a:xfrm>
        </p:spPr>
        <p:txBody>
          <a:bodyPr>
            <a:normAutofit/>
          </a:bodyPr>
          <a:lstStyle/>
          <a:p>
            <a:r>
              <a:rPr lang="en-US" b="1" dirty="0"/>
              <a:t>How to Choose the Best Pharmaceutical Tablet Manufacturer in India.</a:t>
            </a:r>
            <a:br>
              <a:rPr lang="en-US" b="1" dirty="0"/>
            </a:b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Perform a site visit.</a:t>
            </a:r>
            <a:br>
              <a:rPr lang="en-US" b="1" dirty="0"/>
            </a:br>
            <a:endParaRPr lang="en-US" dirty="0"/>
          </a:p>
        </p:txBody>
      </p:sp>
      <p:sp>
        <p:nvSpPr>
          <p:cNvPr id="3" name="Content Placeholder 2"/>
          <p:cNvSpPr>
            <a:spLocks noGrp="1"/>
          </p:cNvSpPr>
          <p:nvPr>
            <p:ph idx="1"/>
          </p:nvPr>
        </p:nvSpPr>
        <p:spPr/>
        <p:txBody>
          <a:bodyPr/>
          <a:lstStyle/>
          <a:p>
            <a:r>
              <a:rPr lang="en-US" dirty="0"/>
              <a:t>When you're considering pharmaceutical tablet manufacturers in India, it's important to visit the manufacturing site and speak with management. A site visit will allow you to see firsthand your product being manufactured and provide an opportunity to speak directly with the company about their capabilities.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Us</a:t>
            </a:r>
            <a:endParaRPr lang="en-US" dirty="0"/>
          </a:p>
        </p:txBody>
      </p:sp>
      <p:sp>
        <p:nvSpPr>
          <p:cNvPr id="3" name="Content Placeholder 2"/>
          <p:cNvSpPr>
            <a:spLocks noGrp="1"/>
          </p:cNvSpPr>
          <p:nvPr>
            <p:ph idx="1"/>
          </p:nvPr>
        </p:nvSpPr>
        <p:spPr/>
        <p:txBody>
          <a:bodyPr>
            <a:normAutofit lnSpcReduction="10000"/>
          </a:bodyPr>
          <a:lstStyle/>
          <a:p>
            <a:r>
              <a:rPr lang="en-US" dirty="0" smtClean="0"/>
              <a:t>Contact Nos.:+91-7009299779</a:t>
            </a:r>
          </a:p>
          <a:p>
            <a:pPr>
              <a:buNone/>
            </a:pPr>
            <a:r>
              <a:rPr lang="en-US" dirty="0" smtClean="0"/>
              <a:t>                       +91-8872789801</a:t>
            </a:r>
          </a:p>
          <a:p>
            <a:pPr>
              <a:buNone/>
            </a:pPr>
            <a:endParaRPr lang="en-US" dirty="0" smtClean="0"/>
          </a:p>
          <a:p>
            <a:pPr>
              <a:buNone/>
            </a:pPr>
            <a:r>
              <a:rPr lang="en-US" dirty="0" smtClean="0"/>
              <a:t>    E-Mail:-</a:t>
            </a:r>
            <a:r>
              <a:rPr lang="en-US" u="sng" dirty="0" smtClean="0"/>
              <a:t>info@vtvformulations.com</a:t>
            </a:r>
          </a:p>
          <a:p>
            <a:pPr>
              <a:buNone/>
            </a:pPr>
            <a:r>
              <a:rPr lang="en-US" dirty="0" smtClean="0"/>
              <a:t>               :-</a:t>
            </a:r>
            <a:r>
              <a:rPr lang="en-US" u="sng" dirty="0" smtClean="0"/>
              <a:t>sales@vtvformulations.com</a:t>
            </a:r>
          </a:p>
          <a:p>
            <a:pPr>
              <a:buNone/>
            </a:pPr>
            <a:r>
              <a:rPr lang="en-US" dirty="0" smtClean="0"/>
              <a:t>               :- </a:t>
            </a:r>
            <a:r>
              <a:rPr lang="en-US" u="sng" dirty="0" smtClean="0"/>
              <a:t>vtvformulations@gmail.com</a:t>
            </a:r>
          </a:p>
          <a:p>
            <a:pPr>
              <a:buNone/>
            </a:pPr>
            <a:endParaRPr lang="en-US" dirty="0" smtClean="0"/>
          </a:p>
          <a:p>
            <a:pPr>
              <a:buNone/>
            </a:pPr>
            <a:r>
              <a:rPr lang="en-US" dirty="0" smtClean="0"/>
              <a:t>     </a:t>
            </a:r>
            <a:r>
              <a:rPr lang="en-US" u="sng" dirty="0" smtClean="0"/>
              <a:t>www.vtvformulations.com</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Choosing the right manufacturer for your product is a very important decision. A pharmaceutical tablet manufacturer will play a major role in determining if you can fulfill your vision of success for your product. A few things to consider when selecting a </a:t>
            </a:r>
            <a:r>
              <a:rPr lang="en-US" dirty="0" err="1"/>
              <a:t>pharma</a:t>
            </a:r>
            <a:r>
              <a:rPr lang="en-US" dirty="0"/>
              <a:t> tablet manufacturer include: quality, compliance and cost-efficiency. It's important that any manufacturing company you work with has the experience and technology to deliver what you want at an affordable price. Here are some quick tips on how to choose the best pharmaceutical tablet manufacturer in India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
            </a:r>
            <a:br>
              <a:rPr lang="en-US" sz="3200" b="1" dirty="0" smtClean="0"/>
            </a:br>
            <a:r>
              <a:rPr lang="en-US" sz="3200" b="1" dirty="0" smtClean="0"/>
              <a:t>What </a:t>
            </a:r>
            <a:r>
              <a:rPr lang="en-US" sz="3200" b="1" dirty="0"/>
              <a:t>To Consider When Choosing A Pharmaceutical Tablet Manufacturer</a:t>
            </a:r>
            <a:br>
              <a:rPr lang="en-US" sz="3200" b="1" dirty="0"/>
            </a:br>
            <a:endParaRPr lang="en-US" sz="3200" dirty="0"/>
          </a:p>
        </p:txBody>
      </p:sp>
      <p:sp>
        <p:nvSpPr>
          <p:cNvPr id="3" name="Content Placeholder 2"/>
          <p:cNvSpPr>
            <a:spLocks noGrp="1"/>
          </p:cNvSpPr>
          <p:nvPr>
            <p:ph idx="1"/>
          </p:nvPr>
        </p:nvSpPr>
        <p:spPr/>
        <p:txBody>
          <a:bodyPr>
            <a:normAutofit fontScale="77500" lnSpcReduction="20000"/>
          </a:bodyPr>
          <a:lstStyle/>
          <a:p>
            <a:r>
              <a:rPr lang="en-US" dirty="0"/>
              <a:t>When selecting a manufacturer for your product, there are a few things to consider. The first consideration is the quality of the company. You want a pharmaceutical tablet manufacturer that has been in business for years and can provide you with a solid track record. They should have experience with pharmaceuticals and other medical products so they will be able to keep up with any new requirements as they arise. You also want to find a company who is compliant with all government standards. Finally, you want to find a company that can provide you with cost-efficient pricing and services. Your </a:t>
            </a:r>
            <a:r>
              <a:rPr lang="en-US" dirty="0" err="1"/>
              <a:t>pharma</a:t>
            </a:r>
            <a:r>
              <a:rPr lang="en-US" dirty="0"/>
              <a:t> tablet manufacturer should be able to offer packages at different price points, which will allow you to determine what price range works best for your business.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Understanding Your Needs</a:t>
            </a:r>
            <a:br>
              <a:rPr lang="en-US" b="1" dirty="0"/>
            </a:br>
            <a:endParaRPr lang="en-US" dirty="0"/>
          </a:p>
        </p:txBody>
      </p:sp>
      <p:sp>
        <p:nvSpPr>
          <p:cNvPr id="3" name="Content Placeholder 2"/>
          <p:cNvSpPr>
            <a:spLocks noGrp="1"/>
          </p:cNvSpPr>
          <p:nvPr>
            <p:ph idx="1"/>
          </p:nvPr>
        </p:nvSpPr>
        <p:spPr/>
        <p:txBody>
          <a:bodyPr>
            <a:normAutofit fontScale="70000" lnSpcReduction="20000"/>
          </a:bodyPr>
          <a:lstStyle/>
          <a:p>
            <a:endParaRPr lang="en-US" dirty="0" smtClean="0"/>
          </a:p>
          <a:p>
            <a:r>
              <a:rPr lang="en-US" dirty="0" smtClean="0"/>
              <a:t>The </a:t>
            </a:r>
            <a:r>
              <a:rPr lang="en-US" dirty="0"/>
              <a:t>first thing to do is to consider what you want your product to do and what needs it must fulfill. Which aspects of the tablet does your company specialize in and which aspects will be outsourced? What materials are needed for production? Do you want them sourced locally or internationally? Your tablet will need a delivery system such as a coating, an enteric coating, or a film coating. Do you want release aids like anti-adhesive agents, desiccants, </a:t>
            </a:r>
            <a:r>
              <a:rPr lang="en-US" dirty="0" err="1"/>
              <a:t>dessicants</a:t>
            </a:r>
            <a:r>
              <a:rPr lang="en-US" dirty="0"/>
              <a:t>, lubricants, </a:t>
            </a:r>
            <a:r>
              <a:rPr lang="en-US" dirty="0" err="1"/>
              <a:t>glidants</a:t>
            </a:r>
            <a:r>
              <a:rPr lang="en-US" dirty="0"/>
              <a:t>, plasticizers? What about colorants, flavors, sweeteners or taste-masking agents? If possible, list all the materials that are required for production because these are all things that you'll need to discuss with your </a:t>
            </a:r>
            <a:r>
              <a:rPr lang="en-US" dirty="0" err="1"/>
              <a:t>pharma</a:t>
            </a:r>
            <a:r>
              <a:rPr lang="en-US" dirty="0"/>
              <a:t> tablet manufacturer.</a:t>
            </a:r>
          </a:p>
          <a:p>
            <a:pPr>
              <a:buNone/>
            </a:pPr>
            <a:r>
              <a:rPr lang="en-US" dirty="0" smtClean="0"/>
              <a:t/>
            </a:r>
            <a:br>
              <a:rPr lang="en-US" dirty="0" smtClean="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a:t>Understanding The Industry Standards</a:t>
            </a:r>
            <a:r>
              <a:rPr lang="en-US" b="1" dirty="0"/>
              <a:t/>
            </a:r>
            <a:br>
              <a:rPr lang="en-US" b="1"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a:t>The first thing to do when looking for a </a:t>
            </a:r>
            <a:r>
              <a:rPr lang="en-US" dirty="0" err="1"/>
              <a:t>pharma</a:t>
            </a:r>
            <a:r>
              <a:rPr lang="en-US" dirty="0"/>
              <a:t> tablet manufacturer in India is to understand the industry standards.</a:t>
            </a:r>
          </a:p>
          <a:p>
            <a:r>
              <a:rPr lang="en-US" dirty="0"/>
              <a:t>Ask for an example of their previous work and compare it with your product vision.</a:t>
            </a:r>
          </a:p>
          <a:p>
            <a:r>
              <a:rPr lang="en-US" dirty="0"/>
              <a:t>Find out if they have experience in working with your type of product and medical device.</a:t>
            </a:r>
          </a:p>
          <a:p>
            <a:r>
              <a:rPr lang="en-US" dirty="0"/>
              <a:t>Check if the company has the right technology and equipment to produce what you need at affordable prices.</a:t>
            </a:r>
          </a:p>
          <a:p>
            <a:r>
              <a:rPr lang="en-US" dirty="0"/>
              <a:t>Establish if there are any certifications that prove the company is up to health and safety standards.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a:t>Quality, Compliance And Cost-Efficiency</a:t>
            </a:r>
            <a:r>
              <a:rPr lang="en-US" b="1" dirty="0"/>
              <a:t/>
            </a:r>
            <a:br>
              <a:rPr lang="en-US" b="1" dirty="0"/>
            </a:br>
            <a:endParaRPr lang="en-US" dirty="0"/>
          </a:p>
        </p:txBody>
      </p:sp>
      <p:sp>
        <p:nvSpPr>
          <p:cNvPr id="3" name="Content Placeholder 2"/>
          <p:cNvSpPr>
            <a:spLocks noGrp="1"/>
          </p:cNvSpPr>
          <p:nvPr>
            <p:ph idx="1"/>
          </p:nvPr>
        </p:nvSpPr>
        <p:spPr/>
        <p:txBody>
          <a:bodyPr>
            <a:normAutofit fontScale="70000" lnSpcReduction="20000"/>
          </a:bodyPr>
          <a:lstStyle/>
          <a:p>
            <a:r>
              <a:rPr lang="en-US" dirty="0"/>
              <a:t>When selecting a pharmaceutical tablet manufacturer in India, you want to make sure that they offer high quality products, are in compliance with all necessary regulations and are cost-efficient. How do you know if the company is in compliance? You can use an audit checklist to determine this. The audit checklist should include: regulatory compliance GMP certification (do they follow good manufacturing practices?), equipment (are their machines up-to-date?), IP protection (is there any IP theft or infringement?) and finally, laboratory procedures (do they have reliable laboratory procedures?). Cost efficiency is another important factor to consider when selecting your pharmaceutical tablet manufacturer. Manufacturers typically offer different pricing models including upfront fees, percentage discount on production costs or a combination of both. It's best to ask manufacturers about their pricing models before you choose one.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t/>
            </a:r>
            <a:br>
              <a:rPr lang="en-US" sz="3100" b="1" dirty="0" smtClean="0"/>
            </a:br>
            <a:r>
              <a:rPr lang="en-US" sz="3100" b="1" dirty="0" smtClean="0"/>
              <a:t>Tips </a:t>
            </a:r>
            <a:r>
              <a:rPr lang="en-US" sz="3100" b="1" dirty="0"/>
              <a:t>On How To Choose The Best Pharmaceutical Tablet Manufacturer In India</a:t>
            </a:r>
            <a:r>
              <a:rPr lang="en-US" b="1" dirty="0"/>
              <a:t/>
            </a:r>
            <a:br>
              <a:rPr lang="en-US" b="1" dirty="0"/>
            </a:br>
            <a:endParaRPr lang="en-US" dirty="0"/>
          </a:p>
        </p:txBody>
      </p:sp>
      <p:sp>
        <p:nvSpPr>
          <p:cNvPr id="3" name="Content Placeholder 2"/>
          <p:cNvSpPr>
            <a:spLocks noGrp="1"/>
          </p:cNvSpPr>
          <p:nvPr>
            <p:ph idx="1"/>
          </p:nvPr>
        </p:nvSpPr>
        <p:spPr/>
        <p:txBody>
          <a:bodyPr>
            <a:normAutofit fontScale="92500"/>
          </a:bodyPr>
          <a:lstStyle/>
          <a:p>
            <a:r>
              <a:rPr lang="en-US" dirty="0"/>
              <a:t>Be clear on your needs</a:t>
            </a:r>
          </a:p>
          <a:p>
            <a:r>
              <a:rPr lang="en-US" dirty="0"/>
              <a:t>Know the regulations of the country you are in</a:t>
            </a:r>
          </a:p>
          <a:p>
            <a:r>
              <a:rPr lang="en-US" dirty="0"/>
              <a:t>Understand how a pharmaceutical tablet manufacturer works</a:t>
            </a:r>
          </a:p>
          <a:p>
            <a:r>
              <a:rPr lang="en-US" dirty="0"/>
              <a:t>Check their qualifications and references</a:t>
            </a:r>
          </a:p>
          <a:p>
            <a:r>
              <a:rPr lang="en-US" dirty="0"/>
              <a:t>Pick a company with a long-term vision for success</a:t>
            </a:r>
          </a:p>
          <a:p>
            <a:r>
              <a:rPr lang="en-US" dirty="0"/>
              <a:t>Make sure they have all the necessary equipment and skills to produce your product</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Ask for referrals</a:t>
            </a:r>
            <a:br>
              <a:rPr lang="en-US" b="1" dirty="0"/>
            </a:br>
            <a:endParaRPr lang="en-US" dirty="0"/>
          </a:p>
        </p:txBody>
      </p:sp>
      <p:sp>
        <p:nvSpPr>
          <p:cNvPr id="3" name="Content Placeholder 2"/>
          <p:cNvSpPr>
            <a:spLocks noGrp="1"/>
          </p:cNvSpPr>
          <p:nvPr>
            <p:ph idx="1"/>
          </p:nvPr>
        </p:nvSpPr>
        <p:spPr/>
        <p:txBody>
          <a:bodyPr/>
          <a:lstStyle/>
          <a:p>
            <a:r>
              <a:rPr lang="en-US" dirty="0"/>
              <a:t>Talk with people in your industry to find out which pharmaceutical tablet companies are the best. Check that they have experience making the type of tablets you need and can meet all of your standards for quality.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Evaluate </a:t>
            </a:r>
            <a:r>
              <a:rPr lang="en-US" b="1" dirty="0"/>
              <a:t>the manufacturer's track record</a:t>
            </a:r>
            <a:br>
              <a:rPr lang="en-US" b="1" dirty="0"/>
            </a:br>
            <a:endParaRPr lang="en-US" dirty="0"/>
          </a:p>
        </p:txBody>
      </p:sp>
      <p:sp>
        <p:nvSpPr>
          <p:cNvPr id="3" name="Content Placeholder 2"/>
          <p:cNvSpPr>
            <a:spLocks noGrp="1"/>
          </p:cNvSpPr>
          <p:nvPr>
            <p:ph idx="1"/>
          </p:nvPr>
        </p:nvSpPr>
        <p:spPr/>
        <p:txBody>
          <a:bodyPr/>
          <a:lstStyle/>
          <a:p>
            <a:r>
              <a:rPr lang="en-US" dirty="0"/>
              <a:t>The first step in the process of finding the right pharmaceutical tablet manufacturer is to evaluate their track record. Ensure that they can provide a solid history of manufacturing compliance and quality.</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8</TotalTime>
  <Words>832</Words>
  <Application>Microsoft Office PowerPoint</Application>
  <PresentationFormat>On-screen Show (4:3)</PresentationFormat>
  <Paragraphs>38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Trek</vt:lpstr>
      <vt:lpstr>How to Choose the Best Pharmaceutical Tablet Manufacturer in India. </vt:lpstr>
      <vt:lpstr>Slide 2</vt:lpstr>
      <vt:lpstr> What To Consider When Choosing A Pharmaceutical Tablet Manufacturer </vt:lpstr>
      <vt:lpstr>Understanding Your Needs </vt:lpstr>
      <vt:lpstr>Understanding The Industry Standards </vt:lpstr>
      <vt:lpstr>Quality, Compliance And Cost-Efficiency </vt:lpstr>
      <vt:lpstr> Tips On How To Choose The Best Pharmaceutical Tablet Manufacturer In India </vt:lpstr>
      <vt:lpstr>Ask for referrals </vt:lpstr>
      <vt:lpstr> Evaluate the manufacturer's track record </vt:lpstr>
      <vt:lpstr>Perform a site visit. </vt:lpstr>
      <vt:lpstr>Contact Us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Choose the Best Pharmaceutical Tablet Manufacturer in India. </dc:title>
  <dc:creator>Acer</dc:creator>
  <cp:lastModifiedBy>Acer</cp:lastModifiedBy>
  <cp:revision>1</cp:revision>
  <dcterms:created xsi:type="dcterms:W3CDTF">2022-08-20T10:19:28Z</dcterms:created>
  <dcterms:modified xsi:type="dcterms:W3CDTF">2022-08-20T10:27:36Z</dcterms:modified>
</cp:coreProperties>
</file>