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5" r:id="rId8"/>
    <p:sldId id="266" r:id="rId9"/>
    <p:sldId id="267" r:id="rId10"/>
    <p:sldId id="269" r:id="rId11"/>
    <p:sldId id="270" r:id="rId12"/>
    <p:sldId id="271" r:id="rId13"/>
    <p:sldId id="272"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2D6EF7B-6393-4A41-BFA8-BC8704DC8F77}" type="datetimeFigureOut">
              <a:rPr lang="en-US" smtClean="0"/>
              <a:t>8/1/2022</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53321B4B-AB46-41AE-9F00-66AA02EB5797}"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2D6EF7B-6393-4A41-BFA8-BC8704DC8F77}" type="datetimeFigureOut">
              <a:rPr lang="en-US" smtClean="0"/>
              <a:t>8/1/2022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3321B4B-AB46-41AE-9F00-66AA02EB579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2D6EF7B-6393-4A41-BFA8-BC8704DC8F77}" type="datetimeFigureOut">
              <a:rPr lang="en-US" smtClean="0"/>
              <a:t>8/1/2022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3321B4B-AB46-41AE-9F00-66AA02EB579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2D6EF7B-6393-4A41-BFA8-BC8704DC8F77}" type="datetimeFigureOut">
              <a:rPr lang="en-US" smtClean="0"/>
              <a:t>8/1/2022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3321B4B-AB46-41AE-9F00-66AA02EB579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2D6EF7B-6393-4A41-BFA8-BC8704DC8F77}" type="datetimeFigureOut">
              <a:rPr lang="en-US" smtClean="0"/>
              <a:t>8/1/2022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3321B4B-AB46-41AE-9F00-66AA02EB5797}"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2D6EF7B-6393-4A41-BFA8-BC8704DC8F77}" type="datetimeFigureOut">
              <a:rPr lang="en-US" smtClean="0"/>
              <a:t>8/1/2022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3321B4B-AB46-41AE-9F00-66AA02EB579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2D6EF7B-6393-4A41-BFA8-BC8704DC8F77}" type="datetimeFigureOut">
              <a:rPr lang="en-US" smtClean="0"/>
              <a:t>8/1/2022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3321B4B-AB46-41AE-9F00-66AA02EB579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2D6EF7B-6393-4A41-BFA8-BC8704DC8F77}" type="datetimeFigureOut">
              <a:rPr lang="en-US" smtClean="0"/>
              <a:t>8/1/2022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3321B4B-AB46-41AE-9F00-66AA02EB579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2D6EF7B-6393-4A41-BFA8-BC8704DC8F77}" type="datetimeFigureOut">
              <a:rPr lang="en-US" smtClean="0"/>
              <a:t>8/1/2022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3321B4B-AB46-41AE-9F00-66AA02EB5797}"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2D6EF7B-6393-4A41-BFA8-BC8704DC8F77}" type="datetimeFigureOut">
              <a:rPr lang="en-US" smtClean="0"/>
              <a:t>8/1/2022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3321B4B-AB46-41AE-9F00-66AA02EB579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2D6EF7B-6393-4A41-BFA8-BC8704DC8F77}" type="datetimeFigureOut">
              <a:rPr lang="en-US" smtClean="0"/>
              <a:t>8/1/2022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3321B4B-AB46-41AE-9F00-66AA02EB5797}"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2D6EF7B-6393-4A41-BFA8-BC8704DC8F77}" type="datetimeFigureOut">
              <a:rPr lang="en-US" smtClean="0"/>
              <a:t>8/1/2022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3321B4B-AB46-41AE-9F00-66AA02EB5797}"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Third Party Pharmaceutical Manufacturer in India</a:t>
            </a:r>
            <a:endParaRPr lang="en-US" dirty="0"/>
          </a:p>
        </p:txBody>
      </p:sp>
      <p:sp>
        <p:nvSpPr>
          <p:cNvPr id="3" name="Subtitle 2"/>
          <p:cNvSpPr>
            <a:spLocks noGrp="1"/>
          </p:cNvSpPr>
          <p:nvPr>
            <p:ph type="subTitle" idx="1"/>
          </p:nvPr>
        </p:nvSpPr>
        <p:spPr/>
        <p:txBody>
          <a:bodyPr/>
          <a:lstStyle/>
          <a:p>
            <a:r>
              <a:rPr lang="en-US" b="1" dirty="0" smtClean="0"/>
              <a:t>Everything You Need to Know</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0"/>
            <a:ext cx="7571184" cy="1417638"/>
          </a:xfrm>
        </p:spPr>
        <p:txBody>
          <a:bodyPr>
            <a:normAutofit fontScale="90000"/>
          </a:bodyPr>
          <a:lstStyle/>
          <a:p>
            <a:r>
              <a:rPr lang="en-US" sz="3600" b="1" dirty="0" smtClean="0"/>
              <a:t>                                                                                             </a:t>
            </a:r>
            <a:r>
              <a:rPr lang="en-US" sz="3100" dirty="0" smtClean="0"/>
              <a:t>What </a:t>
            </a:r>
            <a:r>
              <a:rPr lang="en-US" sz="3100" dirty="0"/>
              <a:t>kind of quality standards should I expect from a third party manufacturing company in India?</a:t>
            </a:r>
            <a:r>
              <a:rPr lang="en-US" b="1" dirty="0"/>
              <a:t/>
            </a:r>
            <a:br>
              <a:rPr lang="en-US" b="1" dirty="0"/>
            </a:br>
            <a:endParaRPr lang="en-US" dirty="0"/>
          </a:p>
        </p:txBody>
      </p:sp>
      <p:sp>
        <p:nvSpPr>
          <p:cNvPr id="3" name="Content Placeholder 2"/>
          <p:cNvSpPr>
            <a:spLocks noGrp="1"/>
          </p:cNvSpPr>
          <p:nvPr>
            <p:ph idx="1"/>
          </p:nvPr>
        </p:nvSpPr>
        <p:spPr/>
        <p:txBody>
          <a:bodyPr>
            <a:normAutofit fontScale="85000" lnSpcReduction="10000"/>
          </a:bodyPr>
          <a:lstStyle/>
          <a:p>
            <a:r>
              <a:rPr lang="en-US" dirty="0"/>
              <a:t>Third party pharmaceutical manufacturers in India will generally follow the same quality standards as other international third party manufacturing companies. They ensure that all third party pharmaceutical manufacturers in India meet stringent safety and efficacy requirements for their products.</a:t>
            </a:r>
          </a:p>
          <a:p>
            <a:r>
              <a:rPr lang="en-US" dirty="0"/>
              <a:t>However, some countries may not have taken the necessary measures to regulate third-party pharmaceutical manufacturers. Be sure to do your research on any country you plan to work with before signing a contract.</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smtClean="0"/>
              <a:t>                                                                                                        Do </a:t>
            </a:r>
            <a:r>
              <a:rPr lang="en-US" sz="3100" dirty="0"/>
              <a:t>Indian regulatory agencies monitor third party manufacturers in their country?</a:t>
            </a:r>
            <a:r>
              <a:rPr lang="en-US" b="1" dirty="0"/>
              <a:t/>
            </a:r>
            <a:br>
              <a:rPr lang="en-US" b="1"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a:t>It is important to note that Indian regulatory agencies do monitor third party manufacturers in their country. They have strict guidelines for manufacturing facilities and they often conduct inspections to ensure that the factories are following these guidelines. You should ask potential third party manufacturing partners about how they work with the Indian regulatory agency to make sure your product is manufactured properly.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smtClean="0"/>
              <a:t>                                                                                                  How </a:t>
            </a:r>
            <a:r>
              <a:rPr lang="en-US" sz="3100" dirty="0"/>
              <a:t>much does it cost to work with a third party manufacturing company in India?</a:t>
            </a:r>
            <a:r>
              <a:rPr lang="en-US" b="1" dirty="0"/>
              <a:t/>
            </a:r>
            <a:br>
              <a:rPr lang="en-US" b="1" dirty="0"/>
            </a:br>
            <a:endParaRPr lang="en-US" dirty="0"/>
          </a:p>
        </p:txBody>
      </p:sp>
      <p:sp>
        <p:nvSpPr>
          <p:cNvPr id="3" name="Content Placeholder 2"/>
          <p:cNvSpPr>
            <a:spLocks noGrp="1"/>
          </p:cNvSpPr>
          <p:nvPr>
            <p:ph idx="1"/>
          </p:nvPr>
        </p:nvSpPr>
        <p:spPr/>
        <p:txBody>
          <a:bodyPr>
            <a:normAutofit fontScale="62500" lnSpcReduction="20000"/>
          </a:bodyPr>
          <a:lstStyle/>
          <a:p>
            <a:r>
              <a:rPr lang="en-US" dirty="0"/>
              <a:t>Third party pharmaceutical manufacturers in India come with their own set of pros and cons. Working with one does incur costs for both the manufacturer and the company that is outsourcing to them.</a:t>
            </a:r>
          </a:p>
          <a:p>
            <a:r>
              <a:rPr lang="en-US" dirty="0"/>
              <a:t>The first thing you should know about third parties is that they charge a price for their services. Depending on the size of the order, how fast you need your order made, and what kind of drugs it is. If you are looking to make smaller orders over time or make changes often, prices will be much lower since there's less work involved for the manufacturer. Another big cost associated with using a third party manufacturer in India is shipping. Third party manufacturers in India are located in another country so international shipping fees will compound depending on where you want your product shipped. Shipping rates will depend on the weight of your product and distance. You can use an online tool like </a:t>
            </a:r>
            <a:r>
              <a:rPr lang="en-US" dirty="0" err="1"/>
              <a:t>Freightos</a:t>
            </a:r>
            <a:r>
              <a:rPr lang="en-US" dirty="0"/>
              <a:t> to estimate your shipping cost before negotiating with a third party manufacturing company in India.</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Conclusion</a:t>
            </a:r>
            <a:br>
              <a:rPr lang="en-US" b="1" dirty="0"/>
            </a:br>
            <a:endParaRPr lang="en-US" dirty="0"/>
          </a:p>
        </p:txBody>
      </p:sp>
      <p:sp>
        <p:nvSpPr>
          <p:cNvPr id="3" name="Content Placeholder 2"/>
          <p:cNvSpPr>
            <a:spLocks noGrp="1"/>
          </p:cNvSpPr>
          <p:nvPr>
            <p:ph idx="1"/>
          </p:nvPr>
        </p:nvSpPr>
        <p:spPr/>
        <p:txBody>
          <a:bodyPr>
            <a:normAutofit fontScale="92500"/>
          </a:bodyPr>
          <a:lstStyle/>
          <a:p>
            <a:r>
              <a:rPr lang="en-US" dirty="0"/>
              <a:t>A third party pharmaceutical manufacturer can help you to produce your own medication. There are many reasons why you might want to work with a third party pharmaceutical company in India, including quality, cost, and approval. Consider all of these factors when looking for the right company for your needs.</a:t>
            </a:r>
          </a:p>
          <a:p>
            <a:pPr>
              <a:buNone/>
            </a:pPr>
            <a:r>
              <a:rPr lang="en-US" dirty="0"/>
              <a:t/>
            </a:r>
            <a:br>
              <a:rPr lang="en-US" dirty="0"/>
            </a:b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us</a:t>
            </a:r>
            <a:endParaRPr lang="en-US" dirty="0"/>
          </a:p>
        </p:txBody>
      </p:sp>
      <p:sp>
        <p:nvSpPr>
          <p:cNvPr id="3" name="Content Placeholder 2"/>
          <p:cNvSpPr>
            <a:spLocks noGrp="1"/>
          </p:cNvSpPr>
          <p:nvPr>
            <p:ph idx="1"/>
          </p:nvPr>
        </p:nvSpPr>
        <p:spPr/>
        <p:txBody>
          <a:bodyPr/>
          <a:lstStyle/>
          <a:p>
            <a:r>
              <a:rPr lang="en-US" dirty="0" smtClean="0"/>
              <a:t>Contact Nos.:+91-7009299779</a:t>
            </a:r>
          </a:p>
          <a:p>
            <a:pPr>
              <a:buNone/>
            </a:pPr>
            <a:r>
              <a:rPr lang="en-US" dirty="0" smtClean="0"/>
              <a:t>                       +91-8872789801</a:t>
            </a:r>
          </a:p>
          <a:p>
            <a:pPr>
              <a:buNone/>
            </a:pPr>
            <a:endParaRPr lang="en-US" dirty="0" smtClean="0"/>
          </a:p>
          <a:p>
            <a:pPr>
              <a:buNone/>
            </a:pPr>
            <a:r>
              <a:rPr lang="en-US" dirty="0"/>
              <a:t> </a:t>
            </a:r>
            <a:r>
              <a:rPr lang="en-US" dirty="0" smtClean="0"/>
              <a:t>   E-Mail:-</a:t>
            </a:r>
            <a:r>
              <a:rPr lang="en-US" u="sng" dirty="0" smtClean="0"/>
              <a:t>info@vtvformulations.com</a:t>
            </a:r>
          </a:p>
          <a:p>
            <a:pPr>
              <a:buNone/>
            </a:pPr>
            <a:r>
              <a:rPr lang="en-US" dirty="0"/>
              <a:t> </a:t>
            </a:r>
            <a:r>
              <a:rPr lang="en-US" dirty="0" smtClean="0"/>
              <a:t>              :-</a:t>
            </a:r>
            <a:r>
              <a:rPr lang="en-US" u="sng" dirty="0" smtClean="0"/>
              <a:t>sales@vtvformulations.com</a:t>
            </a:r>
          </a:p>
          <a:p>
            <a:pPr>
              <a:buNone/>
            </a:pPr>
            <a:r>
              <a:rPr lang="en-US" dirty="0" smtClean="0"/>
              <a:t>               :- </a:t>
            </a:r>
            <a:r>
              <a:rPr lang="en-US" u="sng" dirty="0" smtClean="0"/>
              <a:t>vtvformulations@gmail.com</a:t>
            </a:r>
          </a:p>
          <a:p>
            <a:pPr>
              <a:buNone/>
            </a:pPr>
            <a:endParaRPr lang="en-US" dirty="0"/>
          </a:p>
          <a:p>
            <a:pPr>
              <a:buNone/>
            </a:pPr>
            <a:r>
              <a:rPr lang="en-US" dirty="0" smtClean="0"/>
              <a:t>     </a:t>
            </a:r>
            <a:r>
              <a:rPr lang="en-US" u="sng" dirty="0" smtClean="0"/>
              <a:t>www.vtvformulations.com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r>
              <a:rPr lang="en-US" dirty="0"/>
              <a:t>The pharmaceutical industry is a lucrative and competitive field. With such high stakes, it's important to know what goes into making a successful drug. And with the increasing number of third party pharmaceutical manufacturers in India, there are many things you should know before jumping into the industry. Here is an overview of everything you need to know about third party pharmaceutical manufacturers in India:</a:t>
            </a:r>
          </a:p>
          <a:p>
            <a:r>
              <a:rPr lang="en-US" dirty="0"/>
              <a:t>Why do you need a third party manufacturer in India?</a:t>
            </a:r>
          </a:p>
          <a:p>
            <a:r>
              <a:rPr lang="en-US" dirty="0"/>
              <a:t>What types of drugs can be manufactured by a third party pharmaceutical manufacturer?</a:t>
            </a:r>
          </a:p>
          <a:p>
            <a:r>
              <a:rPr lang="en-US" dirty="0"/>
              <a:t>How can I find the right third party manufacturer in India for my needs?</a:t>
            </a:r>
          </a:p>
          <a:p>
            <a:r>
              <a:rPr lang="en-US" dirty="0"/>
              <a:t>What kind of quality standards should I expect from a third party manufacturer in India?</a:t>
            </a:r>
          </a:p>
          <a:p>
            <a:r>
              <a:rPr lang="en-US" dirty="0"/>
              <a:t>Do Indian regulatory agencies monitor third party manufacturers in their country?</a:t>
            </a:r>
          </a:p>
          <a:p>
            <a:r>
              <a:rPr lang="en-US" dirty="0"/>
              <a:t>How much does it cost to work with a third party manufacturing company in India?</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188640"/>
            <a:ext cx="7643192" cy="1228998"/>
          </a:xfrm>
        </p:spPr>
        <p:txBody>
          <a:bodyPr>
            <a:normAutofit fontScale="90000"/>
          </a:bodyPr>
          <a:lstStyle/>
          <a:p>
            <a:r>
              <a:rPr lang="en-US" sz="2700" b="1" dirty="0"/>
              <a:t>An Overview of Third Party Pharmaceutical </a:t>
            </a:r>
            <a:r>
              <a:rPr lang="en-US" sz="2700" b="1" dirty="0" smtClean="0"/>
              <a:t/>
            </a:r>
            <a:br>
              <a:rPr lang="en-US" sz="2700" b="1" dirty="0" smtClean="0"/>
            </a:br>
            <a:r>
              <a:rPr lang="en-US" sz="2700" b="1" dirty="0" smtClean="0"/>
              <a:t>Manufacturers </a:t>
            </a:r>
            <a:r>
              <a:rPr lang="en-US" sz="2700" b="1" dirty="0"/>
              <a:t>in India</a:t>
            </a:r>
            <a:r>
              <a:rPr lang="en-US" b="1" dirty="0"/>
              <a:t/>
            </a:r>
            <a:br>
              <a:rPr lang="en-US" b="1"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a:t>Why do you need a third party manufacturing company in </a:t>
            </a:r>
            <a:r>
              <a:rPr lang="en-US" dirty="0" err="1"/>
              <a:t>India?The</a:t>
            </a:r>
            <a:r>
              <a:rPr lang="en-US" dirty="0"/>
              <a:t> pharmaceutical industry is highly competitive. There are many reasons why you might want to manufacture your drugs through a third party manufacturer, including:</a:t>
            </a:r>
          </a:p>
          <a:p>
            <a:pPr lvl="1"/>
            <a:r>
              <a:rPr lang="en-US" dirty="0"/>
              <a:t>To save time</a:t>
            </a:r>
          </a:p>
          <a:p>
            <a:pPr lvl="1"/>
            <a:r>
              <a:rPr lang="en-US" dirty="0"/>
              <a:t>To find the right expertise</a:t>
            </a:r>
          </a:p>
          <a:p>
            <a:pPr lvl="1"/>
            <a:r>
              <a:rPr lang="en-US" dirty="0"/>
              <a:t>To avoid spending on expensive equipment and machinery</a:t>
            </a:r>
          </a:p>
          <a:p>
            <a:pPr lvl="1"/>
            <a:r>
              <a:rPr lang="en-US" dirty="0"/>
              <a:t>To stay up to date with new technology</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What types of drugs can be manufactured by a third party pharmaceutical manufacturer?</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Third </a:t>
            </a:r>
            <a:r>
              <a:rPr lang="en-US" dirty="0" smtClean="0"/>
              <a:t>party </a:t>
            </a:r>
            <a:r>
              <a:rPr lang="en-US" dirty="0"/>
              <a:t>manufacturers can help with any part of the drug development process. That includes the formulation, clinical trials, registration process, packaging, and more. They can also produce any type of medication or drug including prescription medications, over the counter medication, supplements, and veterinary medicine. You can expect them to be able to handle both synthetic products as well as botanical products.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can I find the right third party manufacturer in India for my needs?</a:t>
            </a:r>
          </a:p>
        </p:txBody>
      </p:sp>
      <p:sp>
        <p:nvSpPr>
          <p:cNvPr id="3" name="Content Placeholder 2"/>
          <p:cNvSpPr>
            <a:spLocks noGrp="1"/>
          </p:cNvSpPr>
          <p:nvPr>
            <p:ph idx="1"/>
          </p:nvPr>
        </p:nvSpPr>
        <p:spPr/>
        <p:txBody>
          <a:bodyPr>
            <a:normAutofit fontScale="85000" lnSpcReduction="10000"/>
          </a:bodyPr>
          <a:lstStyle/>
          <a:p>
            <a:r>
              <a:rPr lang="en-US" dirty="0"/>
              <a:t>There are several ways to find the right company for your needs including speaking with potential clients who have used their services before or conducting research online. It's important that you make sure you don't only rely on search engine results though as they may not be accurate or up to date since companies spend a lot of time managing their social media profiles and making sure they rank high in search engine results pages (SERPS). This means that if they rank high enough for your search terms then it will be difficult for you to find anything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71184" cy="1301006"/>
          </a:xfrm>
        </p:spPr>
        <p:txBody>
          <a:bodyPr>
            <a:noAutofit/>
          </a:bodyPr>
          <a:lstStyle/>
          <a:p>
            <a:r>
              <a:rPr lang="en-US" sz="3600" b="1" dirty="0" smtClean="0"/>
              <a:t/>
            </a:r>
            <a:br>
              <a:rPr lang="en-US" sz="3600" b="1" dirty="0" smtClean="0"/>
            </a:br>
            <a:r>
              <a:rPr lang="en-US" sz="3600" b="1" dirty="0" smtClean="0"/>
              <a:t>Why </a:t>
            </a:r>
            <a:r>
              <a:rPr lang="en-US" sz="3600" b="1" dirty="0"/>
              <a:t>do you need a third party pharmaceutical manufacturer?</a:t>
            </a:r>
            <a:br>
              <a:rPr lang="en-US" sz="3600" b="1" dirty="0"/>
            </a:br>
            <a:endParaRPr lang="en-US" sz="3600" dirty="0"/>
          </a:p>
        </p:txBody>
      </p:sp>
      <p:sp>
        <p:nvSpPr>
          <p:cNvPr id="3" name="Content Placeholder 2"/>
          <p:cNvSpPr>
            <a:spLocks noGrp="1"/>
          </p:cNvSpPr>
          <p:nvPr>
            <p:ph idx="1"/>
          </p:nvPr>
        </p:nvSpPr>
        <p:spPr/>
        <p:txBody>
          <a:bodyPr>
            <a:normAutofit fontScale="92500" lnSpcReduction="20000"/>
          </a:bodyPr>
          <a:lstStyle/>
          <a:p>
            <a:r>
              <a:rPr lang="en-US" dirty="0"/>
              <a:t>There are a number of reasons why you might need to outsource your manufacturing. For example, if you have a product that requires a different process for manufacture, you may need to work with a third party manufacturer. You may also want to try outsourcing the production of your products if you're looking for a more cost-effective option. Additionally, if you're experiencing high demand and can't keep up with production, it could be smart to find a third party manufacturing company in India.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260648"/>
            <a:ext cx="7571184" cy="1156990"/>
          </a:xfrm>
        </p:spPr>
        <p:txBody>
          <a:bodyPr>
            <a:noAutofit/>
          </a:bodyPr>
          <a:lstStyle/>
          <a:p>
            <a:r>
              <a:rPr lang="en-US" sz="2400" b="1" dirty="0"/>
              <a:t>What types of drugs can be manufactured by a third party pharmaceutical manufacturer?</a:t>
            </a:r>
            <a:br>
              <a:rPr lang="en-US" sz="2400" b="1" dirty="0"/>
            </a:br>
            <a:endParaRPr lang="en-US" sz="2400" dirty="0"/>
          </a:p>
        </p:txBody>
      </p:sp>
      <p:sp>
        <p:nvSpPr>
          <p:cNvPr id="3" name="Content Placeholder 2"/>
          <p:cNvSpPr>
            <a:spLocks noGrp="1"/>
          </p:cNvSpPr>
          <p:nvPr>
            <p:ph idx="1"/>
          </p:nvPr>
        </p:nvSpPr>
        <p:spPr/>
        <p:txBody>
          <a:bodyPr>
            <a:normAutofit fontScale="77500" lnSpcReduction="20000"/>
          </a:bodyPr>
          <a:lstStyle/>
          <a:p>
            <a:r>
              <a:rPr lang="en-US" dirty="0"/>
              <a:t>The types of drugs you can produce with a third party pharmaceutical manufacturer in India largely depends on the criteria you input. If you want to produce generic drugs, your third party manufacturing company will need to be certified by the World Health Organization (WHO) and the United States Food and Drug Administration (US FDA). If you want to manufacture branded generic drugs, then your third party manufacturer should be one of the top ten generic companies in India.</a:t>
            </a:r>
          </a:p>
          <a:p>
            <a:r>
              <a:rPr lang="en-US" dirty="0"/>
              <a:t>For more specific information about what kind of drugs can be manufactured by a third party pharmaceutical manufacturer, contact one of our specialists today.</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t>                                                                                              1.How </a:t>
            </a:r>
            <a:r>
              <a:rPr lang="en-US" sz="3100" b="1" dirty="0"/>
              <a:t>can I find the right third party pharmaceutical company for my needs?</a:t>
            </a:r>
            <a:r>
              <a:rPr lang="en-US" b="1" dirty="0"/>
              <a:t/>
            </a:r>
            <a:br>
              <a:rPr lang="en-US" b="1" dirty="0"/>
            </a:b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There </a:t>
            </a:r>
            <a:r>
              <a:rPr lang="en-US" dirty="0"/>
              <a:t>are many different third party pharmaceutical manufacturers in India. It's important to find the right one for your needs. When researching potential companies, you need to know exactly what type of drugs they can produce and how much they charge for production. You also need to be aware of their regulatory standards for quality control.</a:t>
            </a:r>
          </a:p>
          <a:p>
            <a:pPr>
              <a:buNone/>
            </a:pPr>
            <a:r>
              <a:rPr lang="en-US" dirty="0" smtClean="0"/>
              <a:t>1.What </a:t>
            </a:r>
            <a:r>
              <a:rPr lang="en-US" dirty="0"/>
              <a:t>types of drugs can be manufactured by a third party pharmaceutical </a:t>
            </a:r>
            <a:r>
              <a:rPr lang="en-US" dirty="0" err="1"/>
              <a:t>manufacturer?Third</a:t>
            </a:r>
            <a:r>
              <a:rPr lang="en-US" dirty="0"/>
              <a:t> party pharmaceutical manufacturers in India are capable of producing many different types of drugs, including oral, </a:t>
            </a:r>
            <a:r>
              <a:rPr lang="en-US" dirty="0" err="1"/>
              <a:t>injectable</a:t>
            </a:r>
            <a:r>
              <a:rPr lang="en-US" dirty="0"/>
              <a:t>, ophthalmic, nasal, topical, and inhalational medications.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US" sz="3200" dirty="0" smtClean="0"/>
              <a:t>2.How can I find the right third party manufacturer in India for my needs?</a:t>
            </a:r>
            <a:endParaRPr lang="en-US" sz="3200"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It </a:t>
            </a:r>
            <a:r>
              <a:rPr lang="en-US" dirty="0" smtClean="0"/>
              <a:t>takes </a:t>
            </a:r>
            <a:r>
              <a:rPr lang="en-US" dirty="0"/>
              <a:t>time and research to find the perfect third party pharmaceutical manufacturer in India for your needs. However, with the information provided here as a starting point, it should be easier than you originally thought. To start off with, you will want to know:</a:t>
            </a:r>
          </a:p>
          <a:p>
            <a:pPr lvl="1"/>
            <a:r>
              <a:rPr lang="en-US" dirty="0"/>
              <a:t>Why do you need a third party manufacturer in India?,</a:t>
            </a:r>
          </a:p>
          <a:p>
            <a:pPr lvl="1"/>
            <a:r>
              <a:rPr lang="en-US" dirty="0"/>
              <a:t>What types of drugs can be manufactured by a third party pharmaceutical manufacturer?,</a:t>
            </a:r>
          </a:p>
          <a:p>
            <a:pPr lvl="1"/>
            <a:r>
              <a:rPr lang="en-US" dirty="0"/>
              <a:t>How can I find the right third party manufacturer in India for my needs?,</a:t>
            </a:r>
          </a:p>
          <a:p>
            <a:pPr lvl="1"/>
            <a:r>
              <a:rPr lang="en-US" dirty="0"/>
              <a:t>What kind of quality standards should I expect from a third party manufacturer in India?,</a:t>
            </a:r>
          </a:p>
          <a:p>
            <a:pPr lvl="1"/>
            <a:r>
              <a:rPr lang="en-US" dirty="0"/>
              <a:t>Do Indian regulatory agencies monitor third party manufacturers in their country?,</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41</TotalTime>
  <Words>1362</Words>
  <Application>Microsoft Office PowerPoint</Application>
  <PresentationFormat>On-screen Show (4:3)</PresentationFormat>
  <Paragraphs>54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Solstice</vt:lpstr>
      <vt:lpstr>Third Party Pharmaceutical Manufacturer in India</vt:lpstr>
      <vt:lpstr>Slide 2</vt:lpstr>
      <vt:lpstr>An Overview of Third Party Pharmaceutical  Manufacturers in India </vt:lpstr>
      <vt:lpstr>What types of drugs can be manufactured by a third party pharmaceutical manufacturer?</vt:lpstr>
      <vt:lpstr>How can I find the right third party manufacturer in India for my needs?</vt:lpstr>
      <vt:lpstr> Why do you need a third party pharmaceutical manufacturer? </vt:lpstr>
      <vt:lpstr>What types of drugs can be manufactured by a third party pharmaceutical manufacturer? </vt:lpstr>
      <vt:lpstr>                                                                                              1.How can I find the right third party pharmaceutical company for my needs? </vt:lpstr>
      <vt:lpstr>2.How can I find the right third party manufacturer in India for my needs?</vt:lpstr>
      <vt:lpstr>                                                                                             What kind of quality standards should I expect from a third party manufacturing company in India? </vt:lpstr>
      <vt:lpstr>                                                                                                        Do Indian regulatory agencies monitor third party manufacturers in their country? </vt:lpstr>
      <vt:lpstr>                                                                                                  How much does it cost to work with a third party manufacturing company in India? </vt:lpstr>
      <vt:lpstr>Conclusion </vt:lpstr>
      <vt:lpstr>Contact us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Third Party Pharmaceutical Manufacturer in India</dc:title>
  <dc:creator>Acer</dc:creator>
  <cp:lastModifiedBy>Acer</cp:lastModifiedBy>
  <cp:revision>5</cp:revision>
  <dcterms:created xsi:type="dcterms:W3CDTF">2022-08-01T05:20:48Z</dcterms:created>
  <dcterms:modified xsi:type="dcterms:W3CDTF">2022-08-01T06:02:24Z</dcterms:modified>
</cp:coreProperties>
</file>